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58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F8B6F8"/>
    <a:srgbClr val="F0F379"/>
    <a:srgbClr val="E3DD89"/>
    <a:srgbClr val="DAA4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9" autoAdjust="0"/>
    <p:restoredTop sz="94639" autoAdjust="0"/>
  </p:normalViewPr>
  <p:slideViewPr>
    <p:cSldViewPr>
      <p:cViewPr varScale="1">
        <p:scale>
          <a:sx n="100" d="100"/>
          <a:sy n="100" d="100"/>
        </p:scale>
        <p:origin x="-21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CCA9498-7A44-42F9-9EA2-C54AF48FCA45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0F4E64A-F60E-42F6-A54F-E0B57147C2F8}">
      <dgm:prSet phldrT="[Текст]" custT="1"/>
      <dgm:spPr/>
      <dgm:t>
        <a:bodyPr/>
        <a:lstStyle/>
        <a:p>
          <a:r>
            <a:rPr lang="ru-RU" sz="2400" b="1" dirty="0" smtClean="0">
              <a:latin typeface="+mj-lt"/>
            </a:rPr>
            <a:t>Варианты решений</a:t>
          </a:r>
          <a:endParaRPr lang="ru-RU" sz="2400" b="1" dirty="0">
            <a:latin typeface="+mj-lt"/>
          </a:endParaRPr>
        </a:p>
      </dgm:t>
    </dgm:pt>
    <dgm:pt modelId="{5BECC2A7-8008-4FE2-95E9-137F73429CCD}" type="parTrans" cxnId="{EF921C41-B857-4BDA-9A05-C63A335529E4}">
      <dgm:prSet/>
      <dgm:spPr/>
      <dgm:t>
        <a:bodyPr/>
        <a:lstStyle/>
        <a:p>
          <a:endParaRPr lang="ru-RU"/>
        </a:p>
      </dgm:t>
    </dgm:pt>
    <dgm:pt modelId="{060EAE1C-0FB9-4D67-9EF9-791E407CF1A8}" type="sibTrans" cxnId="{EF921C41-B857-4BDA-9A05-C63A335529E4}">
      <dgm:prSet/>
      <dgm:spPr>
        <a:solidFill>
          <a:schemeClr val="accent1">
            <a:lumMod val="60000"/>
            <a:lumOff val="40000"/>
          </a:schemeClr>
        </a:solidFill>
        <a:ln>
          <a:noFill/>
        </a:ln>
      </dgm:spPr>
      <dgm:t>
        <a:bodyPr/>
        <a:lstStyle/>
        <a:p>
          <a:endParaRPr lang="ru-RU" dirty="0"/>
        </a:p>
      </dgm:t>
    </dgm:pt>
    <dgm:pt modelId="{849FA1C9-BDC3-4EB2-9363-47170F611E5F}">
      <dgm:prSet phldrT="[Текст]"/>
      <dgm:spPr/>
      <dgm:t>
        <a:bodyPr/>
        <a:lstStyle/>
        <a:p>
          <a:r>
            <a:rPr lang="ru-RU" b="1" dirty="0" smtClean="0"/>
            <a:t>Преобразование в акционерные общества (общества с ограниченной ответственностью)</a:t>
          </a:r>
          <a:endParaRPr lang="ru-RU" b="1" dirty="0"/>
        </a:p>
      </dgm:t>
    </dgm:pt>
    <dgm:pt modelId="{E4715F4B-C7BB-4A4A-92DD-6C9D323316A5}" type="parTrans" cxnId="{B1132384-18B7-4078-B4E7-71CA35B62D06}">
      <dgm:prSet/>
      <dgm:spPr/>
      <dgm:t>
        <a:bodyPr/>
        <a:lstStyle/>
        <a:p>
          <a:endParaRPr lang="ru-RU"/>
        </a:p>
      </dgm:t>
    </dgm:pt>
    <dgm:pt modelId="{F85FDB3E-1BBB-4DD3-821C-CF025E34AF69}" type="sibTrans" cxnId="{B1132384-18B7-4078-B4E7-71CA35B62D06}">
      <dgm:prSet/>
      <dgm:spPr>
        <a:noFill/>
      </dgm:spPr>
      <dgm:t>
        <a:bodyPr/>
        <a:lstStyle/>
        <a:p>
          <a:endParaRPr lang="ru-RU" dirty="0"/>
        </a:p>
      </dgm:t>
    </dgm:pt>
    <dgm:pt modelId="{64F2C9E6-0DC1-46CD-8181-54916BA40DCF}">
      <dgm:prSet phldrT="[Текст]"/>
      <dgm:spPr/>
      <dgm:t>
        <a:bodyPr/>
        <a:lstStyle/>
        <a:p>
          <a:r>
            <a:rPr lang="ru-RU" b="1" dirty="0" smtClean="0"/>
            <a:t>Преобразование в муниципальные бюджетные (казенные, автономные) учреждения</a:t>
          </a:r>
          <a:endParaRPr lang="ru-RU" b="1" dirty="0"/>
        </a:p>
      </dgm:t>
    </dgm:pt>
    <dgm:pt modelId="{2FB52D70-28C0-42B5-8B83-1CD13920D887}" type="parTrans" cxnId="{DE0EE64F-0DB5-4E04-984C-B9D8E11B5F4E}">
      <dgm:prSet/>
      <dgm:spPr/>
      <dgm:t>
        <a:bodyPr/>
        <a:lstStyle/>
        <a:p>
          <a:endParaRPr lang="ru-RU"/>
        </a:p>
      </dgm:t>
    </dgm:pt>
    <dgm:pt modelId="{7008327E-2024-4D9E-AAC8-2CCADA3ECEDB}" type="sibTrans" cxnId="{DE0EE64F-0DB5-4E04-984C-B9D8E11B5F4E}">
      <dgm:prSet/>
      <dgm:spPr>
        <a:solidFill>
          <a:schemeClr val="tx2">
            <a:lumMod val="40000"/>
            <a:lumOff val="60000"/>
          </a:schemeClr>
        </a:solidFill>
        <a:ln>
          <a:noFill/>
        </a:ln>
      </dgm:spPr>
      <dgm:t>
        <a:bodyPr/>
        <a:lstStyle/>
        <a:p>
          <a:endParaRPr lang="ru-RU"/>
        </a:p>
      </dgm:t>
    </dgm:pt>
    <dgm:pt modelId="{137FDA54-6678-4A61-8C0B-790C85021993}">
      <dgm:prSet/>
      <dgm:spPr/>
      <dgm:t>
        <a:bodyPr/>
        <a:lstStyle/>
        <a:p>
          <a:r>
            <a:rPr lang="ru-RU" b="1" dirty="0" smtClean="0"/>
            <a:t>Сохранение существующей организационно-правовой формы</a:t>
          </a:r>
          <a:endParaRPr lang="ru-RU" b="1" dirty="0"/>
        </a:p>
      </dgm:t>
    </dgm:pt>
    <dgm:pt modelId="{A173AD5B-D9AC-46B7-AD39-03273FDE894C}" type="parTrans" cxnId="{3C2C1176-EC58-41BE-8AEB-89C960A36007}">
      <dgm:prSet/>
      <dgm:spPr/>
      <dgm:t>
        <a:bodyPr/>
        <a:lstStyle/>
        <a:p>
          <a:endParaRPr lang="ru-RU"/>
        </a:p>
      </dgm:t>
    </dgm:pt>
    <dgm:pt modelId="{6AE78DF0-B21B-4099-8B9A-16D17736D90D}" type="sibTrans" cxnId="{3C2C1176-EC58-41BE-8AEB-89C960A36007}">
      <dgm:prSet/>
      <dgm:spPr>
        <a:solidFill>
          <a:schemeClr val="accent1">
            <a:lumMod val="60000"/>
            <a:lumOff val="40000"/>
          </a:schemeClr>
        </a:solidFill>
        <a:ln>
          <a:noFill/>
        </a:ln>
      </dgm:spPr>
      <dgm:t>
        <a:bodyPr/>
        <a:lstStyle/>
        <a:p>
          <a:endParaRPr lang="ru-RU" dirty="0"/>
        </a:p>
      </dgm:t>
    </dgm:pt>
    <dgm:pt modelId="{482F3DEA-9311-4DE4-BE57-B10D0BB68984}">
      <dgm:prSet/>
      <dgm:spPr/>
      <dgm:t>
        <a:bodyPr/>
        <a:lstStyle/>
        <a:p>
          <a:r>
            <a:rPr lang="ru-RU" b="1" dirty="0" smtClean="0"/>
            <a:t>ЛИКВИДАЦИЯ</a:t>
          </a:r>
          <a:endParaRPr lang="ru-RU" b="1" dirty="0"/>
        </a:p>
      </dgm:t>
    </dgm:pt>
    <dgm:pt modelId="{CA851BA3-7E28-4052-95D3-7E2F200C9565}" type="parTrans" cxnId="{DE79591C-D51E-4863-B58C-CBF7AC13F6BD}">
      <dgm:prSet/>
      <dgm:spPr/>
      <dgm:t>
        <a:bodyPr/>
        <a:lstStyle/>
        <a:p>
          <a:endParaRPr lang="ru-RU"/>
        </a:p>
      </dgm:t>
    </dgm:pt>
    <dgm:pt modelId="{46D6BAFD-4459-4EC1-B70D-8DC60B88D460}" type="sibTrans" cxnId="{DE79591C-D51E-4863-B58C-CBF7AC13F6BD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endParaRPr lang="ru-RU" dirty="0"/>
        </a:p>
      </dgm:t>
    </dgm:pt>
    <dgm:pt modelId="{938E236C-F2D3-400C-8D51-25FDC0CE38CE}" type="pres">
      <dgm:prSet presAssocID="{0CCA9498-7A44-42F9-9EA2-C54AF48FCA45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FBF4A0E-7DFB-40B1-84B3-8F30E0B0E418}" type="pres">
      <dgm:prSet presAssocID="{E0F4E64A-F60E-42F6-A54F-E0B57147C2F8}" presName="node" presStyleLbl="node1" presStyleIdx="0" presStyleCnt="5" custScaleX="155460" custScaleY="157785" custRadScaleRad="88110" custRadScaleInc="79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F74E3B-57CC-4518-91A4-AC0C0A13A8C9}" type="pres">
      <dgm:prSet presAssocID="{060EAE1C-0FB9-4D67-9EF9-791E407CF1A8}" presName="sibTrans" presStyleLbl="sibTrans2D1" presStyleIdx="0" presStyleCnt="5"/>
      <dgm:spPr/>
      <dgm:t>
        <a:bodyPr/>
        <a:lstStyle/>
        <a:p>
          <a:endParaRPr lang="ru-RU"/>
        </a:p>
      </dgm:t>
    </dgm:pt>
    <dgm:pt modelId="{9D29A8FE-170D-4ECF-B9FF-9A44A0AB52A6}" type="pres">
      <dgm:prSet presAssocID="{060EAE1C-0FB9-4D67-9EF9-791E407CF1A8}" presName="connectorText" presStyleLbl="sibTrans2D1" presStyleIdx="0" presStyleCnt="5"/>
      <dgm:spPr/>
      <dgm:t>
        <a:bodyPr/>
        <a:lstStyle/>
        <a:p>
          <a:endParaRPr lang="ru-RU"/>
        </a:p>
      </dgm:t>
    </dgm:pt>
    <dgm:pt modelId="{7A9769AB-D6A4-4529-BECA-7AFBB0DF0E23}" type="pres">
      <dgm:prSet presAssocID="{849FA1C9-BDC3-4EB2-9363-47170F611E5F}" presName="node" presStyleLbl="node1" presStyleIdx="1" presStyleCnt="5" custScaleX="133386" custScaleY="159550" custRadScaleRad="99648" custRadScaleInc="13788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F08E47-21D1-41C5-8512-3B7D9E98A2FB}" type="pres">
      <dgm:prSet presAssocID="{F85FDB3E-1BBB-4DD3-821C-CF025E34AF69}" presName="sibTrans" presStyleLbl="sibTrans2D1" presStyleIdx="1" presStyleCnt="5" custLinFactNeighborX="271" custLinFactNeighborY="4768"/>
      <dgm:spPr/>
      <dgm:t>
        <a:bodyPr/>
        <a:lstStyle/>
        <a:p>
          <a:endParaRPr lang="ru-RU"/>
        </a:p>
      </dgm:t>
    </dgm:pt>
    <dgm:pt modelId="{E563D271-FE5C-494D-8C8D-8B0877CD9918}" type="pres">
      <dgm:prSet presAssocID="{F85FDB3E-1BBB-4DD3-821C-CF025E34AF69}" presName="connectorText" presStyleLbl="sibTrans2D1" presStyleIdx="1" presStyleCnt="5"/>
      <dgm:spPr/>
      <dgm:t>
        <a:bodyPr/>
        <a:lstStyle/>
        <a:p>
          <a:endParaRPr lang="ru-RU"/>
        </a:p>
      </dgm:t>
    </dgm:pt>
    <dgm:pt modelId="{3E710415-C6B6-420D-B25E-24952A8AE35F}" type="pres">
      <dgm:prSet presAssocID="{137FDA54-6678-4A61-8C0B-790C85021993}" presName="node" presStyleLbl="node1" presStyleIdx="2" presStyleCnt="5" custScaleX="129696" custScaleY="152420" custRadScaleRad="108330" custRadScaleInc="3797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CD7982-8BC0-4D70-AAF3-6D587D9F78F2}" type="pres">
      <dgm:prSet presAssocID="{6AE78DF0-B21B-4099-8B9A-16D17736D90D}" presName="sibTrans" presStyleLbl="sibTrans2D1" presStyleIdx="2" presStyleCnt="5" custAng="1954356" custFlipHor="1" custScaleX="64560" custLinFactX="-8098" custLinFactY="-130624" custLinFactNeighborX="-100000" custLinFactNeighborY="-200000"/>
      <dgm:spPr/>
      <dgm:t>
        <a:bodyPr/>
        <a:lstStyle/>
        <a:p>
          <a:endParaRPr lang="ru-RU"/>
        </a:p>
      </dgm:t>
    </dgm:pt>
    <dgm:pt modelId="{4BBE4A8B-ADB7-4B7F-B70E-0050ABC9303A}" type="pres">
      <dgm:prSet presAssocID="{6AE78DF0-B21B-4099-8B9A-16D17736D90D}" presName="connectorText" presStyleLbl="sibTrans2D1" presStyleIdx="2" presStyleCnt="5"/>
      <dgm:spPr/>
      <dgm:t>
        <a:bodyPr/>
        <a:lstStyle/>
        <a:p>
          <a:endParaRPr lang="ru-RU"/>
        </a:p>
      </dgm:t>
    </dgm:pt>
    <dgm:pt modelId="{7CAC0A70-E849-4304-833E-30C0AEA01F25}" type="pres">
      <dgm:prSet presAssocID="{482F3DEA-9311-4DE4-BE57-B10D0BB68984}" presName="node" presStyleLbl="node1" presStyleIdx="3" presStyleCnt="5" custRadScaleRad="115474" custRadScaleInc="-3824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0D669A-9348-4FFF-9A14-31E72D03363D}" type="pres">
      <dgm:prSet presAssocID="{46D6BAFD-4459-4EC1-B70D-8DC60B88D460}" presName="sibTrans" presStyleLbl="sibTrans2D1" presStyleIdx="3" presStyleCnt="5" custFlipHor="1" custScaleX="70211" custLinFactY="-257838" custLinFactNeighborX="65858" custLinFactNeighborY="-300000"/>
      <dgm:spPr/>
      <dgm:t>
        <a:bodyPr/>
        <a:lstStyle/>
        <a:p>
          <a:endParaRPr lang="ru-RU"/>
        </a:p>
      </dgm:t>
    </dgm:pt>
    <dgm:pt modelId="{F4422E66-2EE8-4F39-B70E-451A92171D4F}" type="pres">
      <dgm:prSet presAssocID="{46D6BAFD-4459-4EC1-B70D-8DC60B88D460}" presName="connectorText" presStyleLbl="sibTrans2D1" presStyleIdx="3" presStyleCnt="5"/>
      <dgm:spPr/>
      <dgm:t>
        <a:bodyPr/>
        <a:lstStyle/>
        <a:p>
          <a:endParaRPr lang="ru-RU"/>
        </a:p>
      </dgm:t>
    </dgm:pt>
    <dgm:pt modelId="{3A796943-C9F9-46D8-8EFE-4124D2C91D87}" type="pres">
      <dgm:prSet presAssocID="{64F2C9E6-0DC1-46CD-8181-54916BA40DCF}" presName="node" presStyleLbl="node1" presStyleIdx="4" presStyleCnt="5" custAng="0" custScaleX="141557" custScaleY="160337" custRadScaleRad="78855" custRadScaleInc="-16826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91306A-3D1B-42E1-9FDB-E5DB7B7E6310}" type="pres">
      <dgm:prSet presAssocID="{7008327E-2024-4D9E-AAC8-2CCADA3ECEDB}" presName="sibTrans" presStyleLbl="sibTrans2D1" presStyleIdx="4" presStyleCnt="5"/>
      <dgm:spPr/>
      <dgm:t>
        <a:bodyPr/>
        <a:lstStyle/>
        <a:p>
          <a:endParaRPr lang="ru-RU"/>
        </a:p>
      </dgm:t>
    </dgm:pt>
    <dgm:pt modelId="{4DE1464C-EF40-4A51-8A4E-E30FE1627A03}" type="pres">
      <dgm:prSet presAssocID="{7008327E-2024-4D9E-AAC8-2CCADA3ECEDB}" presName="connectorText" presStyleLbl="sibTrans2D1" presStyleIdx="4" presStyleCnt="5"/>
      <dgm:spPr/>
      <dgm:t>
        <a:bodyPr/>
        <a:lstStyle/>
        <a:p>
          <a:endParaRPr lang="ru-RU"/>
        </a:p>
      </dgm:t>
    </dgm:pt>
  </dgm:ptLst>
  <dgm:cxnLst>
    <dgm:cxn modelId="{6C699ED7-0DE5-45DD-8596-9DBD45D4B270}" type="presOf" srcId="{849FA1C9-BDC3-4EB2-9363-47170F611E5F}" destId="{7A9769AB-D6A4-4529-BECA-7AFBB0DF0E23}" srcOrd="0" destOrd="0" presId="urn:microsoft.com/office/officeart/2005/8/layout/cycle7"/>
    <dgm:cxn modelId="{DE79591C-D51E-4863-B58C-CBF7AC13F6BD}" srcId="{0CCA9498-7A44-42F9-9EA2-C54AF48FCA45}" destId="{482F3DEA-9311-4DE4-BE57-B10D0BB68984}" srcOrd="3" destOrd="0" parTransId="{CA851BA3-7E28-4052-95D3-7E2F200C9565}" sibTransId="{46D6BAFD-4459-4EC1-B70D-8DC60B88D460}"/>
    <dgm:cxn modelId="{BAAF69FC-774A-4B8D-BB74-1C82DAE33F71}" type="presOf" srcId="{64F2C9E6-0DC1-46CD-8181-54916BA40DCF}" destId="{3A796943-C9F9-46D8-8EFE-4124D2C91D87}" srcOrd="0" destOrd="0" presId="urn:microsoft.com/office/officeart/2005/8/layout/cycle7"/>
    <dgm:cxn modelId="{B1132384-18B7-4078-B4E7-71CA35B62D06}" srcId="{0CCA9498-7A44-42F9-9EA2-C54AF48FCA45}" destId="{849FA1C9-BDC3-4EB2-9363-47170F611E5F}" srcOrd="1" destOrd="0" parTransId="{E4715F4B-C7BB-4A4A-92DD-6C9D323316A5}" sibTransId="{F85FDB3E-1BBB-4DD3-821C-CF025E34AF69}"/>
    <dgm:cxn modelId="{55728945-CADB-43B1-BC4A-8CEF48FD9947}" type="presOf" srcId="{6AE78DF0-B21B-4099-8B9A-16D17736D90D}" destId="{4BBE4A8B-ADB7-4B7F-B70E-0050ABC9303A}" srcOrd="1" destOrd="0" presId="urn:microsoft.com/office/officeart/2005/8/layout/cycle7"/>
    <dgm:cxn modelId="{B12BC440-1F31-4644-835F-FF77E95C22A1}" type="presOf" srcId="{060EAE1C-0FB9-4D67-9EF9-791E407CF1A8}" destId="{76F74E3B-57CC-4518-91A4-AC0C0A13A8C9}" srcOrd="0" destOrd="0" presId="urn:microsoft.com/office/officeart/2005/8/layout/cycle7"/>
    <dgm:cxn modelId="{D14629A7-C557-4521-B301-5405BDF11419}" type="presOf" srcId="{137FDA54-6678-4A61-8C0B-790C85021993}" destId="{3E710415-C6B6-420D-B25E-24952A8AE35F}" srcOrd="0" destOrd="0" presId="urn:microsoft.com/office/officeart/2005/8/layout/cycle7"/>
    <dgm:cxn modelId="{76D6C495-A0D4-45C0-936D-10E3AAF12B44}" type="presOf" srcId="{46D6BAFD-4459-4EC1-B70D-8DC60B88D460}" destId="{F4422E66-2EE8-4F39-B70E-451A92171D4F}" srcOrd="1" destOrd="0" presId="urn:microsoft.com/office/officeart/2005/8/layout/cycle7"/>
    <dgm:cxn modelId="{6DB84D0F-FC9D-47E0-83A4-A60382C4478F}" type="presOf" srcId="{0CCA9498-7A44-42F9-9EA2-C54AF48FCA45}" destId="{938E236C-F2D3-400C-8D51-25FDC0CE38CE}" srcOrd="0" destOrd="0" presId="urn:microsoft.com/office/officeart/2005/8/layout/cycle7"/>
    <dgm:cxn modelId="{94267781-634A-4EA9-9712-F045BED2E643}" type="presOf" srcId="{060EAE1C-0FB9-4D67-9EF9-791E407CF1A8}" destId="{9D29A8FE-170D-4ECF-B9FF-9A44A0AB52A6}" srcOrd="1" destOrd="0" presId="urn:microsoft.com/office/officeart/2005/8/layout/cycle7"/>
    <dgm:cxn modelId="{5632A338-AEC2-42A3-94B6-E4377B6169AA}" type="presOf" srcId="{7008327E-2024-4D9E-AAC8-2CCADA3ECEDB}" destId="{BE91306A-3D1B-42E1-9FDB-E5DB7B7E6310}" srcOrd="0" destOrd="0" presId="urn:microsoft.com/office/officeart/2005/8/layout/cycle7"/>
    <dgm:cxn modelId="{242DB4A2-6DBD-40A0-9AFF-F447A5D8E661}" type="presOf" srcId="{6AE78DF0-B21B-4099-8B9A-16D17736D90D}" destId="{8CCD7982-8BC0-4D70-AAF3-6D587D9F78F2}" srcOrd="0" destOrd="0" presId="urn:microsoft.com/office/officeart/2005/8/layout/cycle7"/>
    <dgm:cxn modelId="{C1A70EBE-22E1-4621-AED5-451ADDAFA73B}" type="presOf" srcId="{E0F4E64A-F60E-42F6-A54F-E0B57147C2F8}" destId="{3FBF4A0E-7DFB-40B1-84B3-8F30E0B0E418}" srcOrd="0" destOrd="0" presId="urn:microsoft.com/office/officeart/2005/8/layout/cycle7"/>
    <dgm:cxn modelId="{9CC4708D-350F-4818-BCAB-E748ACEF8314}" type="presOf" srcId="{482F3DEA-9311-4DE4-BE57-B10D0BB68984}" destId="{7CAC0A70-E849-4304-833E-30C0AEA01F25}" srcOrd="0" destOrd="0" presId="urn:microsoft.com/office/officeart/2005/8/layout/cycle7"/>
    <dgm:cxn modelId="{3C2C1176-EC58-41BE-8AEB-89C960A36007}" srcId="{0CCA9498-7A44-42F9-9EA2-C54AF48FCA45}" destId="{137FDA54-6678-4A61-8C0B-790C85021993}" srcOrd="2" destOrd="0" parTransId="{A173AD5B-D9AC-46B7-AD39-03273FDE894C}" sibTransId="{6AE78DF0-B21B-4099-8B9A-16D17736D90D}"/>
    <dgm:cxn modelId="{EF921C41-B857-4BDA-9A05-C63A335529E4}" srcId="{0CCA9498-7A44-42F9-9EA2-C54AF48FCA45}" destId="{E0F4E64A-F60E-42F6-A54F-E0B57147C2F8}" srcOrd="0" destOrd="0" parTransId="{5BECC2A7-8008-4FE2-95E9-137F73429CCD}" sibTransId="{060EAE1C-0FB9-4D67-9EF9-791E407CF1A8}"/>
    <dgm:cxn modelId="{DE0EE64F-0DB5-4E04-984C-B9D8E11B5F4E}" srcId="{0CCA9498-7A44-42F9-9EA2-C54AF48FCA45}" destId="{64F2C9E6-0DC1-46CD-8181-54916BA40DCF}" srcOrd="4" destOrd="0" parTransId="{2FB52D70-28C0-42B5-8B83-1CD13920D887}" sibTransId="{7008327E-2024-4D9E-AAC8-2CCADA3ECEDB}"/>
    <dgm:cxn modelId="{D7A728C6-371E-437C-9C57-8E5DAEEE7546}" type="presOf" srcId="{F85FDB3E-1BBB-4DD3-821C-CF025E34AF69}" destId="{E563D271-FE5C-494D-8C8D-8B0877CD9918}" srcOrd="1" destOrd="0" presId="urn:microsoft.com/office/officeart/2005/8/layout/cycle7"/>
    <dgm:cxn modelId="{0B0CF288-F815-488D-B80E-F6294BE0571F}" type="presOf" srcId="{F85FDB3E-1BBB-4DD3-821C-CF025E34AF69}" destId="{13F08E47-21D1-41C5-8512-3B7D9E98A2FB}" srcOrd="0" destOrd="0" presId="urn:microsoft.com/office/officeart/2005/8/layout/cycle7"/>
    <dgm:cxn modelId="{0D72DA1B-CC68-4FCA-AF0E-1437DE88726A}" type="presOf" srcId="{7008327E-2024-4D9E-AAC8-2CCADA3ECEDB}" destId="{4DE1464C-EF40-4A51-8A4E-E30FE1627A03}" srcOrd="1" destOrd="0" presId="urn:microsoft.com/office/officeart/2005/8/layout/cycle7"/>
    <dgm:cxn modelId="{79DBB34F-D062-4EE3-AF41-A44CD4FC7630}" type="presOf" srcId="{46D6BAFD-4459-4EC1-B70D-8DC60B88D460}" destId="{820D669A-9348-4FFF-9A14-31E72D03363D}" srcOrd="0" destOrd="0" presId="urn:microsoft.com/office/officeart/2005/8/layout/cycle7"/>
    <dgm:cxn modelId="{82DF4069-BAD9-4DD9-8E84-68D04E7ECF5F}" type="presParOf" srcId="{938E236C-F2D3-400C-8D51-25FDC0CE38CE}" destId="{3FBF4A0E-7DFB-40B1-84B3-8F30E0B0E418}" srcOrd="0" destOrd="0" presId="urn:microsoft.com/office/officeart/2005/8/layout/cycle7"/>
    <dgm:cxn modelId="{1344A86B-F548-4C92-89A0-BDF4C527B951}" type="presParOf" srcId="{938E236C-F2D3-400C-8D51-25FDC0CE38CE}" destId="{76F74E3B-57CC-4518-91A4-AC0C0A13A8C9}" srcOrd="1" destOrd="0" presId="urn:microsoft.com/office/officeart/2005/8/layout/cycle7"/>
    <dgm:cxn modelId="{D03899A0-B11D-4A1C-A1D3-0D3289520005}" type="presParOf" srcId="{76F74E3B-57CC-4518-91A4-AC0C0A13A8C9}" destId="{9D29A8FE-170D-4ECF-B9FF-9A44A0AB52A6}" srcOrd="0" destOrd="0" presId="urn:microsoft.com/office/officeart/2005/8/layout/cycle7"/>
    <dgm:cxn modelId="{AFD951DC-50FC-4977-B347-5D92E715CA19}" type="presParOf" srcId="{938E236C-F2D3-400C-8D51-25FDC0CE38CE}" destId="{7A9769AB-D6A4-4529-BECA-7AFBB0DF0E23}" srcOrd="2" destOrd="0" presId="urn:microsoft.com/office/officeart/2005/8/layout/cycle7"/>
    <dgm:cxn modelId="{A86786F4-C878-4EB8-9C8E-D0ADEFC98947}" type="presParOf" srcId="{938E236C-F2D3-400C-8D51-25FDC0CE38CE}" destId="{13F08E47-21D1-41C5-8512-3B7D9E98A2FB}" srcOrd="3" destOrd="0" presId="urn:microsoft.com/office/officeart/2005/8/layout/cycle7"/>
    <dgm:cxn modelId="{465D1FE4-E9B5-4DD3-818C-B06F310F70B8}" type="presParOf" srcId="{13F08E47-21D1-41C5-8512-3B7D9E98A2FB}" destId="{E563D271-FE5C-494D-8C8D-8B0877CD9918}" srcOrd="0" destOrd="0" presId="urn:microsoft.com/office/officeart/2005/8/layout/cycle7"/>
    <dgm:cxn modelId="{3ACB6419-65AF-4806-90D0-1CCAF186B243}" type="presParOf" srcId="{938E236C-F2D3-400C-8D51-25FDC0CE38CE}" destId="{3E710415-C6B6-420D-B25E-24952A8AE35F}" srcOrd="4" destOrd="0" presId="urn:microsoft.com/office/officeart/2005/8/layout/cycle7"/>
    <dgm:cxn modelId="{F603E79F-5432-4568-8690-8899470D5336}" type="presParOf" srcId="{938E236C-F2D3-400C-8D51-25FDC0CE38CE}" destId="{8CCD7982-8BC0-4D70-AAF3-6D587D9F78F2}" srcOrd="5" destOrd="0" presId="urn:microsoft.com/office/officeart/2005/8/layout/cycle7"/>
    <dgm:cxn modelId="{99F74A94-FE62-4560-9D0C-29239D3E57B6}" type="presParOf" srcId="{8CCD7982-8BC0-4D70-AAF3-6D587D9F78F2}" destId="{4BBE4A8B-ADB7-4B7F-B70E-0050ABC9303A}" srcOrd="0" destOrd="0" presId="urn:microsoft.com/office/officeart/2005/8/layout/cycle7"/>
    <dgm:cxn modelId="{71304B5E-4FCA-469C-908E-CF74B04BD472}" type="presParOf" srcId="{938E236C-F2D3-400C-8D51-25FDC0CE38CE}" destId="{7CAC0A70-E849-4304-833E-30C0AEA01F25}" srcOrd="6" destOrd="0" presId="urn:microsoft.com/office/officeart/2005/8/layout/cycle7"/>
    <dgm:cxn modelId="{4085EBE4-CB07-4093-A9C8-E55F5C2C3AE6}" type="presParOf" srcId="{938E236C-F2D3-400C-8D51-25FDC0CE38CE}" destId="{820D669A-9348-4FFF-9A14-31E72D03363D}" srcOrd="7" destOrd="0" presId="urn:microsoft.com/office/officeart/2005/8/layout/cycle7"/>
    <dgm:cxn modelId="{5439DFDB-1CE3-4A9E-B33B-88F26D74DDCD}" type="presParOf" srcId="{820D669A-9348-4FFF-9A14-31E72D03363D}" destId="{F4422E66-2EE8-4F39-B70E-451A92171D4F}" srcOrd="0" destOrd="0" presId="urn:microsoft.com/office/officeart/2005/8/layout/cycle7"/>
    <dgm:cxn modelId="{ABCB87FC-AA30-42E2-9490-C7EC2EA51BB8}" type="presParOf" srcId="{938E236C-F2D3-400C-8D51-25FDC0CE38CE}" destId="{3A796943-C9F9-46D8-8EFE-4124D2C91D87}" srcOrd="8" destOrd="0" presId="urn:microsoft.com/office/officeart/2005/8/layout/cycle7"/>
    <dgm:cxn modelId="{81218CEB-FCD5-4F01-9930-EF291556EE6E}" type="presParOf" srcId="{938E236C-F2D3-400C-8D51-25FDC0CE38CE}" destId="{BE91306A-3D1B-42E1-9FDB-E5DB7B7E6310}" srcOrd="9" destOrd="0" presId="urn:microsoft.com/office/officeart/2005/8/layout/cycle7"/>
    <dgm:cxn modelId="{FE987398-2A1F-4590-8CD4-06F1B72B2619}" type="presParOf" srcId="{BE91306A-3D1B-42E1-9FDB-E5DB7B7E6310}" destId="{4DE1464C-EF40-4A51-8A4E-E30FE1627A03}" srcOrd="0" destOrd="0" presId="urn:microsoft.com/office/officeart/2005/8/layout/cycle7"/>
  </dgm:cxnLst>
  <dgm:bg/>
  <dgm:whole>
    <a:ln>
      <a:solidFill>
        <a:schemeClr val="accent2">
          <a:lumMod val="75000"/>
        </a:schemeClr>
      </a:solidFill>
    </a:ln>
  </dgm:whole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B387CDC-BB4D-437C-8E00-C74117320B84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983CCFA-2D50-4309-BD17-FE4D4A8207A3}">
      <dgm:prSet phldrT="[Текст]" custT="1"/>
      <dgm:spPr/>
      <dgm:t>
        <a:bodyPr/>
        <a:lstStyle/>
        <a:p>
          <a:r>
            <a:rPr kumimoji="0" lang="ru-RU" sz="20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Calibri" pitchFamily="34" charset="0"/>
              <a:cs typeface="Times New Roman" pitchFamily="18" charset="0"/>
            </a:rPr>
            <a:t>Случаи исключения </a:t>
          </a:r>
          <a:r>
            <a:rPr kumimoji="0" lang="ru-RU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Calibri" pitchFamily="34" charset="0"/>
              <a:cs typeface="Times New Roman" pitchFamily="18" charset="0"/>
            </a:rPr>
            <a:t>при которых допускается создание и сохранение </a:t>
          </a:r>
          <a:r>
            <a:rPr lang="ru-RU" sz="2000" i="1" dirty="0" smtClean="0">
              <a:latin typeface="+mj-lt"/>
            </a:rPr>
            <a:t>унитарных предприятий </a:t>
          </a:r>
          <a:r>
            <a:rPr kumimoji="0" lang="ru-RU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Calibri" pitchFamily="34" charset="0"/>
              <a:cs typeface="Times New Roman" pitchFamily="18" charset="0"/>
            </a:rPr>
            <a:t>муниципалитетами Воронежской области:</a:t>
          </a:r>
          <a:endParaRPr lang="ru-RU" sz="2000" dirty="0"/>
        </a:p>
      </dgm:t>
    </dgm:pt>
    <dgm:pt modelId="{95CF5ECE-AC2A-4C1E-9ADB-433C5E4F2657}" type="parTrans" cxnId="{138178AB-C2C7-471F-945C-0EB6FD51FB75}">
      <dgm:prSet/>
      <dgm:spPr/>
      <dgm:t>
        <a:bodyPr/>
        <a:lstStyle/>
        <a:p>
          <a:endParaRPr lang="ru-RU"/>
        </a:p>
      </dgm:t>
    </dgm:pt>
    <dgm:pt modelId="{B742578F-77A7-4C97-A6E0-3389CE83DF00}" type="sibTrans" cxnId="{138178AB-C2C7-471F-945C-0EB6FD51FB75}">
      <dgm:prSet/>
      <dgm:spPr/>
      <dgm:t>
        <a:bodyPr/>
        <a:lstStyle/>
        <a:p>
          <a:endParaRPr lang="ru-RU"/>
        </a:p>
      </dgm:t>
    </dgm:pt>
    <dgm:pt modelId="{785407DC-EC8F-4175-B353-AE8A7C8D1996}">
      <dgm:prSet phldrT="[Текст]" custT="1"/>
      <dgm:spPr/>
      <dgm:t>
        <a:bodyPr/>
        <a:lstStyle/>
        <a:p>
          <a:r>
            <a:rPr lang="ru-RU" sz="2000" i="1" dirty="0" smtClean="0">
              <a:latin typeface="+mj-lt"/>
            </a:rPr>
            <a:t>создание предприятий в целях развития культуры, искусства и сохранения культурных ценностей. </a:t>
          </a:r>
          <a:endParaRPr lang="ru-RU" sz="2000" dirty="0"/>
        </a:p>
      </dgm:t>
    </dgm:pt>
    <dgm:pt modelId="{C7C28453-F7D3-4875-AA7E-DD598566EDC7}" type="parTrans" cxnId="{AFE36548-10C0-4040-97D6-C430200432F0}">
      <dgm:prSet/>
      <dgm:spPr/>
      <dgm:t>
        <a:bodyPr/>
        <a:lstStyle/>
        <a:p>
          <a:endParaRPr lang="ru-RU"/>
        </a:p>
      </dgm:t>
    </dgm:pt>
    <dgm:pt modelId="{11364D90-D1EC-4AE1-AF41-BB2645587280}" type="sibTrans" cxnId="{AFE36548-10C0-4040-97D6-C430200432F0}">
      <dgm:prSet/>
      <dgm:spPr/>
      <dgm:t>
        <a:bodyPr/>
        <a:lstStyle/>
        <a:p>
          <a:endParaRPr lang="ru-RU"/>
        </a:p>
      </dgm:t>
    </dgm:pt>
    <dgm:pt modelId="{7D7ED210-F99A-4E8B-A214-CDF20F49945F}">
      <dgm:prSet custT="1"/>
      <dgm:spPr/>
      <dgm:t>
        <a:bodyPr/>
        <a:lstStyle/>
        <a:p>
          <a:r>
            <a:rPr lang="ru-RU" sz="2000" i="1" dirty="0" smtClean="0">
              <a:latin typeface="+mj-lt"/>
            </a:rPr>
            <a:t>осуществления деятельности предприятий в сферах естественных монополий;</a:t>
          </a:r>
        </a:p>
      </dgm:t>
    </dgm:pt>
    <dgm:pt modelId="{6A3020A2-1E4B-493E-8DAA-E837CD7A2889}" type="parTrans" cxnId="{0553D2BA-74CC-48B4-974D-E15458E998DC}">
      <dgm:prSet/>
      <dgm:spPr/>
      <dgm:t>
        <a:bodyPr/>
        <a:lstStyle/>
        <a:p>
          <a:endParaRPr lang="ru-RU"/>
        </a:p>
      </dgm:t>
    </dgm:pt>
    <dgm:pt modelId="{E178DEDA-C269-455D-BA5B-50FDC6DEBDB0}" type="sibTrans" cxnId="{0553D2BA-74CC-48B4-974D-E15458E998DC}">
      <dgm:prSet/>
      <dgm:spPr/>
      <dgm:t>
        <a:bodyPr/>
        <a:lstStyle/>
        <a:p>
          <a:endParaRPr lang="ru-RU"/>
        </a:p>
      </dgm:t>
    </dgm:pt>
    <dgm:pt modelId="{B8190CF3-3406-46D0-A062-59DFB2E083AE}" type="pres">
      <dgm:prSet presAssocID="{8B387CDC-BB4D-437C-8E00-C74117320B8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531F38B-0F32-46F2-AFDC-E0D7B9EFA2FC}" type="pres">
      <dgm:prSet presAssocID="{8983CCFA-2D50-4309-BD17-FE4D4A8207A3}" presName="parentLin" presStyleCnt="0"/>
      <dgm:spPr/>
    </dgm:pt>
    <dgm:pt modelId="{59C8FC3A-9EE9-402E-9ED0-8A3032373C0C}" type="pres">
      <dgm:prSet presAssocID="{8983CCFA-2D50-4309-BD17-FE4D4A8207A3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ADCDB23C-190A-4831-BE66-C00DE0C8EC62}" type="pres">
      <dgm:prSet presAssocID="{8983CCFA-2D50-4309-BD17-FE4D4A8207A3}" presName="parentText" presStyleLbl="node1" presStyleIdx="0" presStyleCnt="3" custScaleX="110010" custScaleY="100942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B381D8-EF29-4853-BCA8-4CD9740C4446}" type="pres">
      <dgm:prSet presAssocID="{8983CCFA-2D50-4309-BD17-FE4D4A8207A3}" presName="negativeSpace" presStyleCnt="0"/>
      <dgm:spPr/>
    </dgm:pt>
    <dgm:pt modelId="{D5F7F4DA-79A8-464E-B187-4A21FC0D99CC}" type="pres">
      <dgm:prSet presAssocID="{8983CCFA-2D50-4309-BD17-FE4D4A8207A3}" presName="childText" presStyleLbl="conFgAcc1" presStyleIdx="0" presStyleCnt="3">
        <dgm:presLayoutVars>
          <dgm:bulletEnabled val="1"/>
        </dgm:presLayoutVars>
      </dgm:prSet>
      <dgm:spPr/>
    </dgm:pt>
    <dgm:pt modelId="{1666672A-C09C-4BF6-AB47-5D5D9FC48DC0}" type="pres">
      <dgm:prSet presAssocID="{B742578F-77A7-4C97-A6E0-3389CE83DF00}" presName="spaceBetweenRectangles" presStyleCnt="0"/>
      <dgm:spPr/>
    </dgm:pt>
    <dgm:pt modelId="{21740985-08FF-41E5-A70E-4D182C58CABA}" type="pres">
      <dgm:prSet presAssocID="{7D7ED210-F99A-4E8B-A214-CDF20F49945F}" presName="parentLin" presStyleCnt="0"/>
      <dgm:spPr/>
    </dgm:pt>
    <dgm:pt modelId="{148A5256-349F-4032-B264-C58F03F7ECCB}" type="pres">
      <dgm:prSet presAssocID="{7D7ED210-F99A-4E8B-A214-CDF20F49945F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7EBE0DDB-C01D-45EC-95D6-57838315F7FB}" type="pres">
      <dgm:prSet presAssocID="{7D7ED210-F99A-4E8B-A214-CDF20F49945F}" presName="parentText" presStyleLbl="node1" presStyleIdx="1" presStyleCnt="3" custScaleX="110931" custScaleY="64494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F74C0F-C02C-4F4A-87DE-D69223053FB3}" type="pres">
      <dgm:prSet presAssocID="{7D7ED210-F99A-4E8B-A214-CDF20F49945F}" presName="negativeSpace" presStyleCnt="0"/>
      <dgm:spPr/>
    </dgm:pt>
    <dgm:pt modelId="{3ED0A156-F114-44C6-A7E4-57319D7E974A}" type="pres">
      <dgm:prSet presAssocID="{7D7ED210-F99A-4E8B-A214-CDF20F49945F}" presName="childText" presStyleLbl="conFgAcc1" presStyleIdx="1" presStyleCnt="3">
        <dgm:presLayoutVars>
          <dgm:bulletEnabled val="1"/>
        </dgm:presLayoutVars>
      </dgm:prSet>
      <dgm:spPr/>
    </dgm:pt>
    <dgm:pt modelId="{5D91FAEA-F858-484B-8F85-5CC7210A6C3E}" type="pres">
      <dgm:prSet presAssocID="{E178DEDA-C269-455D-BA5B-50FDC6DEBDB0}" presName="spaceBetweenRectangles" presStyleCnt="0"/>
      <dgm:spPr/>
    </dgm:pt>
    <dgm:pt modelId="{E65B4428-5DA2-4598-B1AD-DCC7C1BBE07E}" type="pres">
      <dgm:prSet presAssocID="{785407DC-EC8F-4175-B353-AE8A7C8D1996}" presName="parentLin" presStyleCnt="0"/>
      <dgm:spPr/>
    </dgm:pt>
    <dgm:pt modelId="{86CE8043-B4A7-4367-8FB1-55920DC8C04E}" type="pres">
      <dgm:prSet presAssocID="{785407DC-EC8F-4175-B353-AE8A7C8D1996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D4BF4ABC-A1B6-46AB-B87B-C2ACB5205E04}" type="pres">
      <dgm:prSet presAssocID="{785407DC-EC8F-4175-B353-AE8A7C8D1996}" presName="parentText" presStyleLbl="node1" presStyleIdx="2" presStyleCnt="3" custScaleX="110931" custScaleY="102659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EEB72E-4833-4BCF-8B0B-A7D8FC3E5492}" type="pres">
      <dgm:prSet presAssocID="{785407DC-EC8F-4175-B353-AE8A7C8D1996}" presName="negativeSpace" presStyleCnt="0"/>
      <dgm:spPr/>
    </dgm:pt>
    <dgm:pt modelId="{895144A5-1EAB-4A2E-A4B4-B5B8156C8B0A}" type="pres">
      <dgm:prSet presAssocID="{785407DC-EC8F-4175-B353-AE8A7C8D1996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621D4034-9E4A-4D10-B014-6129CA80031E}" type="presOf" srcId="{785407DC-EC8F-4175-B353-AE8A7C8D1996}" destId="{D4BF4ABC-A1B6-46AB-B87B-C2ACB5205E04}" srcOrd="1" destOrd="0" presId="urn:microsoft.com/office/officeart/2005/8/layout/list1"/>
    <dgm:cxn modelId="{33E50F52-B1FD-4E58-8147-BB3D4007387A}" type="presOf" srcId="{7D7ED210-F99A-4E8B-A214-CDF20F49945F}" destId="{148A5256-349F-4032-B264-C58F03F7ECCB}" srcOrd="0" destOrd="0" presId="urn:microsoft.com/office/officeart/2005/8/layout/list1"/>
    <dgm:cxn modelId="{FF1131CE-DB3B-4517-9BB9-369574F96B9A}" type="presOf" srcId="{8983CCFA-2D50-4309-BD17-FE4D4A8207A3}" destId="{ADCDB23C-190A-4831-BE66-C00DE0C8EC62}" srcOrd="1" destOrd="0" presId="urn:microsoft.com/office/officeart/2005/8/layout/list1"/>
    <dgm:cxn modelId="{1F6A5C3D-425A-4311-BE50-B7789678BDCB}" type="presOf" srcId="{8B387CDC-BB4D-437C-8E00-C74117320B84}" destId="{B8190CF3-3406-46D0-A062-59DFB2E083AE}" srcOrd="0" destOrd="0" presId="urn:microsoft.com/office/officeart/2005/8/layout/list1"/>
    <dgm:cxn modelId="{AFE36548-10C0-4040-97D6-C430200432F0}" srcId="{8B387CDC-BB4D-437C-8E00-C74117320B84}" destId="{785407DC-EC8F-4175-B353-AE8A7C8D1996}" srcOrd="2" destOrd="0" parTransId="{C7C28453-F7D3-4875-AA7E-DD598566EDC7}" sibTransId="{11364D90-D1EC-4AE1-AF41-BB2645587280}"/>
    <dgm:cxn modelId="{774B1CB9-DAA4-47C5-8B03-5BCD3D651E0D}" type="presOf" srcId="{7D7ED210-F99A-4E8B-A214-CDF20F49945F}" destId="{7EBE0DDB-C01D-45EC-95D6-57838315F7FB}" srcOrd="1" destOrd="0" presId="urn:microsoft.com/office/officeart/2005/8/layout/list1"/>
    <dgm:cxn modelId="{57093B4F-B599-4F66-963A-6606605B3957}" type="presOf" srcId="{8983CCFA-2D50-4309-BD17-FE4D4A8207A3}" destId="{59C8FC3A-9EE9-402E-9ED0-8A3032373C0C}" srcOrd="0" destOrd="0" presId="urn:microsoft.com/office/officeart/2005/8/layout/list1"/>
    <dgm:cxn modelId="{0553D2BA-74CC-48B4-974D-E15458E998DC}" srcId="{8B387CDC-BB4D-437C-8E00-C74117320B84}" destId="{7D7ED210-F99A-4E8B-A214-CDF20F49945F}" srcOrd="1" destOrd="0" parTransId="{6A3020A2-1E4B-493E-8DAA-E837CD7A2889}" sibTransId="{E178DEDA-C269-455D-BA5B-50FDC6DEBDB0}"/>
    <dgm:cxn modelId="{138178AB-C2C7-471F-945C-0EB6FD51FB75}" srcId="{8B387CDC-BB4D-437C-8E00-C74117320B84}" destId="{8983CCFA-2D50-4309-BD17-FE4D4A8207A3}" srcOrd="0" destOrd="0" parTransId="{95CF5ECE-AC2A-4C1E-9ADB-433C5E4F2657}" sibTransId="{B742578F-77A7-4C97-A6E0-3389CE83DF00}"/>
    <dgm:cxn modelId="{764AF95B-FFC7-40E2-8CA0-DB7F6723F686}" type="presOf" srcId="{785407DC-EC8F-4175-B353-AE8A7C8D1996}" destId="{86CE8043-B4A7-4367-8FB1-55920DC8C04E}" srcOrd="0" destOrd="0" presId="urn:microsoft.com/office/officeart/2005/8/layout/list1"/>
    <dgm:cxn modelId="{C099B699-4FB3-4612-8604-D2CA7B843832}" type="presParOf" srcId="{B8190CF3-3406-46D0-A062-59DFB2E083AE}" destId="{9531F38B-0F32-46F2-AFDC-E0D7B9EFA2FC}" srcOrd="0" destOrd="0" presId="urn:microsoft.com/office/officeart/2005/8/layout/list1"/>
    <dgm:cxn modelId="{FBA064F2-AF9E-48D1-8250-872D781787A4}" type="presParOf" srcId="{9531F38B-0F32-46F2-AFDC-E0D7B9EFA2FC}" destId="{59C8FC3A-9EE9-402E-9ED0-8A3032373C0C}" srcOrd="0" destOrd="0" presId="urn:microsoft.com/office/officeart/2005/8/layout/list1"/>
    <dgm:cxn modelId="{800D0C90-2CBD-4F87-96B6-761B2C126D5F}" type="presParOf" srcId="{9531F38B-0F32-46F2-AFDC-E0D7B9EFA2FC}" destId="{ADCDB23C-190A-4831-BE66-C00DE0C8EC62}" srcOrd="1" destOrd="0" presId="urn:microsoft.com/office/officeart/2005/8/layout/list1"/>
    <dgm:cxn modelId="{6CAFC528-7796-41DC-9233-0E213B925C4B}" type="presParOf" srcId="{B8190CF3-3406-46D0-A062-59DFB2E083AE}" destId="{25B381D8-EF29-4853-BCA8-4CD9740C4446}" srcOrd="1" destOrd="0" presId="urn:microsoft.com/office/officeart/2005/8/layout/list1"/>
    <dgm:cxn modelId="{0F9E73DC-05F2-44B3-98A2-08E69CF2CEF5}" type="presParOf" srcId="{B8190CF3-3406-46D0-A062-59DFB2E083AE}" destId="{D5F7F4DA-79A8-464E-B187-4A21FC0D99CC}" srcOrd="2" destOrd="0" presId="urn:microsoft.com/office/officeart/2005/8/layout/list1"/>
    <dgm:cxn modelId="{CA982D25-E235-4CD5-8BE5-915B5E1DF624}" type="presParOf" srcId="{B8190CF3-3406-46D0-A062-59DFB2E083AE}" destId="{1666672A-C09C-4BF6-AB47-5D5D9FC48DC0}" srcOrd="3" destOrd="0" presId="urn:microsoft.com/office/officeart/2005/8/layout/list1"/>
    <dgm:cxn modelId="{C6CB1FB5-6AA5-4FCD-A013-D1AC4DC6848B}" type="presParOf" srcId="{B8190CF3-3406-46D0-A062-59DFB2E083AE}" destId="{21740985-08FF-41E5-A70E-4D182C58CABA}" srcOrd="4" destOrd="0" presId="urn:microsoft.com/office/officeart/2005/8/layout/list1"/>
    <dgm:cxn modelId="{2C43FCF6-1131-465B-B68D-737852437EA5}" type="presParOf" srcId="{21740985-08FF-41E5-A70E-4D182C58CABA}" destId="{148A5256-349F-4032-B264-C58F03F7ECCB}" srcOrd="0" destOrd="0" presId="urn:microsoft.com/office/officeart/2005/8/layout/list1"/>
    <dgm:cxn modelId="{AC341FD6-5110-4C05-A0EE-7314632E3020}" type="presParOf" srcId="{21740985-08FF-41E5-A70E-4D182C58CABA}" destId="{7EBE0DDB-C01D-45EC-95D6-57838315F7FB}" srcOrd="1" destOrd="0" presId="urn:microsoft.com/office/officeart/2005/8/layout/list1"/>
    <dgm:cxn modelId="{77E6285B-5095-4360-BFA3-90AB4756D779}" type="presParOf" srcId="{B8190CF3-3406-46D0-A062-59DFB2E083AE}" destId="{17F74C0F-C02C-4F4A-87DE-D69223053FB3}" srcOrd="5" destOrd="0" presId="urn:microsoft.com/office/officeart/2005/8/layout/list1"/>
    <dgm:cxn modelId="{E2B26892-AF6A-462A-865F-989FF247796B}" type="presParOf" srcId="{B8190CF3-3406-46D0-A062-59DFB2E083AE}" destId="{3ED0A156-F114-44C6-A7E4-57319D7E974A}" srcOrd="6" destOrd="0" presId="urn:microsoft.com/office/officeart/2005/8/layout/list1"/>
    <dgm:cxn modelId="{3ECF8201-36DD-44B1-AB27-29E784CA4B7C}" type="presParOf" srcId="{B8190CF3-3406-46D0-A062-59DFB2E083AE}" destId="{5D91FAEA-F858-484B-8F85-5CC7210A6C3E}" srcOrd="7" destOrd="0" presId="urn:microsoft.com/office/officeart/2005/8/layout/list1"/>
    <dgm:cxn modelId="{67AFE7E3-F080-49AA-9EC6-8226FCA0FB40}" type="presParOf" srcId="{B8190CF3-3406-46D0-A062-59DFB2E083AE}" destId="{E65B4428-5DA2-4598-B1AD-DCC7C1BBE07E}" srcOrd="8" destOrd="0" presId="urn:microsoft.com/office/officeart/2005/8/layout/list1"/>
    <dgm:cxn modelId="{7F1E532A-B88A-4FC8-9FAE-6C8F8FB548E8}" type="presParOf" srcId="{E65B4428-5DA2-4598-B1AD-DCC7C1BBE07E}" destId="{86CE8043-B4A7-4367-8FB1-55920DC8C04E}" srcOrd="0" destOrd="0" presId="urn:microsoft.com/office/officeart/2005/8/layout/list1"/>
    <dgm:cxn modelId="{D8AC4473-7E01-456F-8F30-A5885C302425}" type="presParOf" srcId="{E65B4428-5DA2-4598-B1AD-DCC7C1BBE07E}" destId="{D4BF4ABC-A1B6-46AB-B87B-C2ACB5205E04}" srcOrd="1" destOrd="0" presId="urn:microsoft.com/office/officeart/2005/8/layout/list1"/>
    <dgm:cxn modelId="{9D9002C9-B344-4DA1-A98D-6508FA3857E5}" type="presParOf" srcId="{B8190CF3-3406-46D0-A062-59DFB2E083AE}" destId="{58EEB72E-4833-4BCF-8B0B-A7D8FC3E5492}" srcOrd="9" destOrd="0" presId="urn:microsoft.com/office/officeart/2005/8/layout/list1"/>
    <dgm:cxn modelId="{67AE9099-39AE-4DC2-934A-C92220E1A3CF}" type="presParOf" srcId="{B8190CF3-3406-46D0-A062-59DFB2E083AE}" destId="{895144A5-1EAB-4A2E-A4B4-B5B8156C8B0A}" srcOrd="10" destOrd="0" presId="urn:microsoft.com/office/officeart/2005/8/layout/list1"/>
  </dgm:cxnLst>
  <dgm:bg/>
  <dgm:whole>
    <a:ln>
      <a:solidFill>
        <a:schemeClr val="accent2">
          <a:lumMod val="75000"/>
        </a:schemeClr>
      </a:solidFill>
    </a:ln>
  </dgm:whole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FBF4A0E-7DFB-40B1-84B3-8F30E0B0E418}">
      <dsp:nvSpPr>
        <dsp:cNvPr id="0" name=""/>
        <dsp:cNvSpPr/>
      </dsp:nvSpPr>
      <dsp:spPr>
        <a:xfrm>
          <a:off x="2782654" y="61715"/>
          <a:ext cx="2979791" cy="151217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+mj-lt"/>
            </a:rPr>
            <a:t>Варианты решений</a:t>
          </a:r>
          <a:endParaRPr lang="ru-RU" sz="2400" b="1" kern="1200" dirty="0">
            <a:latin typeface="+mj-lt"/>
          </a:endParaRPr>
        </a:p>
      </dsp:txBody>
      <dsp:txXfrm>
        <a:off x="2782654" y="61715"/>
        <a:ext cx="2979791" cy="1512177"/>
      </dsp:txXfrm>
    </dsp:sp>
    <dsp:sp modelId="{76F74E3B-57CC-4518-91A4-AC0C0A13A8C9}">
      <dsp:nvSpPr>
        <dsp:cNvPr id="0" name=""/>
        <dsp:cNvSpPr/>
      </dsp:nvSpPr>
      <dsp:spPr>
        <a:xfrm rot="3610173">
          <a:off x="4355464" y="2533424"/>
          <a:ext cx="1994026" cy="335432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 dirty="0"/>
        </a:p>
      </dsp:txBody>
      <dsp:txXfrm rot="3610173">
        <a:off x="4355464" y="2533424"/>
        <a:ext cx="1994026" cy="335432"/>
      </dsp:txXfrm>
    </dsp:sp>
    <dsp:sp modelId="{7A9769AB-D6A4-4529-BECA-7AFBB0DF0E23}">
      <dsp:nvSpPr>
        <dsp:cNvPr id="0" name=""/>
        <dsp:cNvSpPr/>
      </dsp:nvSpPr>
      <dsp:spPr>
        <a:xfrm>
          <a:off x="5158910" y="3828389"/>
          <a:ext cx="2556686" cy="15290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Преобразование в акционерные общества (общества с ограниченной ответственностью)</a:t>
          </a:r>
          <a:endParaRPr lang="ru-RU" sz="1600" b="1" kern="1200" dirty="0"/>
        </a:p>
      </dsp:txBody>
      <dsp:txXfrm>
        <a:off x="5158910" y="3828389"/>
        <a:ext cx="2556686" cy="1529093"/>
      </dsp:txXfrm>
    </dsp:sp>
    <dsp:sp modelId="{13F08E47-21D1-41C5-8512-3B7D9E98A2FB}">
      <dsp:nvSpPr>
        <dsp:cNvPr id="0" name=""/>
        <dsp:cNvSpPr/>
      </dsp:nvSpPr>
      <dsp:spPr>
        <a:xfrm rot="12044339">
          <a:off x="2854003" y="3459897"/>
          <a:ext cx="1994026" cy="335432"/>
        </a:xfrm>
        <a:prstGeom prst="leftRightArrow">
          <a:avLst>
            <a:gd name="adj1" fmla="val 60000"/>
            <a:gd name="adj2" fmla="val 50000"/>
          </a:avLst>
        </a:prstGeom>
        <a:noFill/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 dirty="0"/>
        </a:p>
      </dsp:txBody>
      <dsp:txXfrm rot="12044339">
        <a:off x="2854003" y="3459897"/>
        <a:ext cx="1994026" cy="335432"/>
      </dsp:txXfrm>
    </dsp:sp>
    <dsp:sp modelId="{3E710415-C6B6-420D-B25E-24952A8AE35F}">
      <dsp:nvSpPr>
        <dsp:cNvPr id="0" name=""/>
        <dsp:cNvSpPr/>
      </dsp:nvSpPr>
      <dsp:spPr>
        <a:xfrm>
          <a:off x="46357" y="1913315"/>
          <a:ext cx="2485957" cy="14607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Сохранение существующей организационно-правовой формы</a:t>
          </a:r>
          <a:endParaRPr lang="ru-RU" sz="1600" b="1" kern="1200" dirty="0"/>
        </a:p>
      </dsp:txBody>
      <dsp:txXfrm>
        <a:off x="46357" y="1913315"/>
        <a:ext cx="2485957" cy="1460760"/>
      </dsp:txXfrm>
    </dsp:sp>
    <dsp:sp modelId="{8CCD7982-8BC0-4D70-AAF3-6D587D9F78F2}">
      <dsp:nvSpPr>
        <dsp:cNvPr id="0" name=""/>
        <dsp:cNvSpPr/>
      </dsp:nvSpPr>
      <dsp:spPr>
        <a:xfrm rot="19696015" flipH="1">
          <a:off x="1586507" y="1321587"/>
          <a:ext cx="1287343" cy="335432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 dirty="0"/>
        </a:p>
      </dsp:txBody>
      <dsp:txXfrm rot="19696015" flipH="1">
        <a:off x="1586507" y="1321587"/>
        <a:ext cx="1287343" cy="335432"/>
      </dsp:txXfrm>
    </dsp:sp>
    <dsp:sp modelId="{7CAC0A70-E849-4304-833E-30C0AEA01F25}">
      <dsp:nvSpPr>
        <dsp:cNvPr id="0" name=""/>
        <dsp:cNvSpPr/>
      </dsp:nvSpPr>
      <dsp:spPr>
        <a:xfrm>
          <a:off x="6239046" y="2077933"/>
          <a:ext cx="1916757" cy="9583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ЛИКВИДАЦИЯ</a:t>
          </a:r>
          <a:endParaRPr lang="ru-RU" sz="1600" b="1" kern="1200" dirty="0"/>
        </a:p>
      </dsp:txBody>
      <dsp:txXfrm>
        <a:off x="6239046" y="2077933"/>
        <a:ext cx="1916757" cy="958378"/>
      </dsp:txXfrm>
    </dsp:sp>
    <dsp:sp modelId="{820D669A-9348-4FFF-9A14-31E72D03363D}">
      <dsp:nvSpPr>
        <dsp:cNvPr id="0" name=""/>
        <dsp:cNvSpPr/>
      </dsp:nvSpPr>
      <dsp:spPr>
        <a:xfrm rot="12248712" flipH="1">
          <a:off x="5706623" y="1461399"/>
          <a:ext cx="1400025" cy="335432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 dirty="0"/>
        </a:p>
      </dsp:txBody>
      <dsp:txXfrm rot="12248712" flipH="1">
        <a:off x="5706623" y="1461399"/>
        <a:ext cx="1400025" cy="335432"/>
      </dsp:txXfrm>
    </dsp:sp>
    <dsp:sp modelId="{3A796943-C9F9-46D8-8EFE-4124D2C91D87}">
      <dsp:nvSpPr>
        <dsp:cNvPr id="0" name=""/>
        <dsp:cNvSpPr/>
      </dsp:nvSpPr>
      <dsp:spPr>
        <a:xfrm>
          <a:off x="1234470" y="3853666"/>
          <a:ext cx="2713304" cy="15366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Преобразование в муниципальные бюджетные (казенные, автономные) учреждения</a:t>
          </a:r>
          <a:endParaRPr lang="ru-RU" sz="1600" b="1" kern="1200" dirty="0"/>
        </a:p>
      </dsp:txBody>
      <dsp:txXfrm>
        <a:off x="1234470" y="3853666"/>
        <a:ext cx="2713304" cy="1536635"/>
      </dsp:txXfrm>
    </dsp:sp>
    <dsp:sp modelId="{BE91306A-3D1B-42E1-9FDB-E5DB7B7E6310}">
      <dsp:nvSpPr>
        <dsp:cNvPr id="0" name=""/>
        <dsp:cNvSpPr/>
      </dsp:nvSpPr>
      <dsp:spPr>
        <a:xfrm rot="17630711">
          <a:off x="2437526" y="2546063"/>
          <a:ext cx="1994026" cy="335432"/>
        </a:xfrm>
        <a:prstGeom prst="leftRightArrow">
          <a:avLst>
            <a:gd name="adj1" fmla="val 60000"/>
            <a:gd name="adj2" fmla="val 50000"/>
          </a:avLst>
        </a:prstGeom>
        <a:solidFill>
          <a:schemeClr val="tx2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/>
        </a:p>
      </dsp:txBody>
      <dsp:txXfrm rot="17630711">
        <a:off x="2437526" y="2546063"/>
        <a:ext cx="1994026" cy="335432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5F7F4DA-79A8-464E-B187-4A21FC0D99CC}">
      <dsp:nvSpPr>
        <dsp:cNvPr id="0" name=""/>
        <dsp:cNvSpPr/>
      </dsp:nvSpPr>
      <dsp:spPr>
        <a:xfrm>
          <a:off x="0" y="2079031"/>
          <a:ext cx="8229599" cy="15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DCDB23C-190A-4831-BE66-C00DE0C8EC62}">
      <dsp:nvSpPr>
        <dsp:cNvPr id="0" name=""/>
        <dsp:cNvSpPr/>
      </dsp:nvSpPr>
      <dsp:spPr>
        <a:xfrm>
          <a:off x="411078" y="379698"/>
          <a:ext cx="6331179" cy="178789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ru-RU" sz="2000" b="1" i="1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Calibri" pitchFamily="34" charset="0"/>
              <a:cs typeface="Times New Roman" pitchFamily="18" charset="0"/>
            </a:rPr>
            <a:t>Случаи исключения </a:t>
          </a:r>
          <a:r>
            <a:rPr kumimoji="0" lang="ru-RU" sz="2000" b="0" i="1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Calibri" pitchFamily="34" charset="0"/>
              <a:cs typeface="Times New Roman" pitchFamily="18" charset="0"/>
            </a:rPr>
            <a:t>при которых допускается создание и сохранение </a:t>
          </a:r>
          <a:r>
            <a:rPr lang="ru-RU" sz="2000" i="1" kern="1200" dirty="0" smtClean="0">
              <a:latin typeface="+mj-lt"/>
            </a:rPr>
            <a:t>унитарных предприятий </a:t>
          </a:r>
          <a:r>
            <a:rPr kumimoji="0" lang="ru-RU" sz="2000" b="0" i="1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Calibri" pitchFamily="34" charset="0"/>
              <a:cs typeface="Times New Roman" pitchFamily="18" charset="0"/>
            </a:rPr>
            <a:t>муниципалитетами Воронежской области:</a:t>
          </a:r>
          <a:endParaRPr lang="ru-RU" sz="2000" kern="1200" dirty="0"/>
        </a:p>
      </dsp:txBody>
      <dsp:txXfrm>
        <a:off x="411078" y="379698"/>
        <a:ext cx="6331179" cy="1787893"/>
      </dsp:txXfrm>
    </dsp:sp>
    <dsp:sp modelId="{3ED0A156-F114-44C6-A7E4-57319D7E974A}">
      <dsp:nvSpPr>
        <dsp:cNvPr id="0" name=""/>
        <dsp:cNvSpPr/>
      </dsp:nvSpPr>
      <dsp:spPr>
        <a:xfrm>
          <a:off x="0" y="3316391"/>
          <a:ext cx="8229599" cy="15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EBE0DDB-C01D-45EC-95D6-57838315F7FB}">
      <dsp:nvSpPr>
        <dsp:cNvPr id="0" name=""/>
        <dsp:cNvSpPr/>
      </dsp:nvSpPr>
      <dsp:spPr>
        <a:xfrm>
          <a:off x="411078" y="2262631"/>
          <a:ext cx="6384183" cy="11423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i="1" kern="1200" dirty="0" smtClean="0">
              <a:latin typeface="+mj-lt"/>
            </a:rPr>
            <a:t>осуществления деятельности предприятий в сферах естественных монополий;</a:t>
          </a:r>
        </a:p>
      </dsp:txBody>
      <dsp:txXfrm>
        <a:off x="411078" y="2262631"/>
        <a:ext cx="6384183" cy="1142319"/>
      </dsp:txXfrm>
    </dsp:sp>
    <dsp:sp modelId="{895144A5-1EAB-4A2E-A4B4-B5B8156C8B0A}">
      <dsp:nvSpPr>
        <dsp:cNvPr id="0" name=""/>
        <dsp:cNvSpPr/>
      </dsp:nvSpPr>
      <dsp:spPr>
        <a:xfrm>
          <a:off x="0" y="5229741"/>
          <a:ext cx="8229599" cy="15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BF4ABC-A1B6-46AB-B87B-C2ACB5205E04}">
      <dsp:nvSpPr>
        <dsp:cNvPr id="0" name=""/>
        <dsp:cNvSpPr/>
      </dsp:nvSpPr>
      <dsp:spPr>
        <a:xfrm>
          <a:off x="411078" y="3499991"/>
          <a:ext cx="6384183" cy="18183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i="1" kern="1200" dirty="0" smtClean="0">
              <a:latin typeface="+mj-lt"/>
            </a:rPr>
            <a:t>создание предприятий в целях развития культуры, искусства и сохранения культурных ценностей. </a:t>
          </a:r>
          <a:endParaRPr lang="ru-RU" sz="2000" kern="1200" dirty="0"/>
        </a:p>
      </dsp:txBody>
      <dsp:txXfrm>
        <a:off x="411078" y="3499991"/>
        <a:ext cx="6384183" cy="18183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28.06.2019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28.06.2019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28.06.2019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AA4C7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Прямоугольник 21"/>
          <p:cNvSpPr/>
          <p:nvPr/>
        </p:nvSpPr>
        <p:spPr>
          <a:xfrm>
            <a:off x="1139778" y="106317"/>
            <a:ext cx="5977983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 smtClean="0">
                <a:solidFill>
                  <a:schemeClr val="bg1"/>
                </a:solidFill>
                <a:latin typeface="+mn-lt"/>
              </a:rPr>
              <a:t>Семинар-совещание </a:t>
            </a:r>
            <a:br>
              <a:rPr lang="ru-RU" sz="2200" b="1" dirty="0" smtClean="0">
                <a:solidFill>
                  <a:schemeClr val="bg1"/>
                </a:solidFill>
                <a:latin typeface="+mn-lt"/>
              </a:rPr>
            </a:br>
            <a:r>
              <a:rPr lang="ru-RU" sz="2200" b="1" dirty="0" smtClean="0">
                <a:solidFill>
                  <a:schemeClr val="bg1"/>
                </a:solidFill>
                <a:latin typeface="+mn-lt"/>
              </a:rPr>
              <a:t>по актуальным вопросам в сфере </a:t>
            </a:r>
            <a:r>
              <a:rPr lang="ru-RU" sz="2200" b="1" dirty="0" err="1" smtClean="0">
                <a:solidFill>
                  <a:schemeClr val="bg1"/>
                </a:solidFill>
                <a:latin typeface="+mn-lt"/>
              </a:rPr>
              <a:t>имущественно</a:t>
            </a:r>
            <a:r>
              <a:rPr lang="ru-RU" sz="2200" b="1" dirty="0" smtClean="0">
                <a:solidFill>
                  <a:schemeClr val="bg1"/>
                </a:solidFill>
                <a:latin typeface="+mn-lt"/>
              </a:rPr>
              <a:t>-земельных </a:t>
            </a:r>
            <a:r>
              <a:rPr lang="ru-RU" sz="2200" b="1" dirty="0">
                <a:solidFill>
                  <a:schemeClr val="bg1"/>
                </a:solidFill>
                <a:latin typeface="+mn-lt"/>
              </a:rPr>
              <a:t>отношений</a:t>
            </a:r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>
            <a:off x="8676456" y="6493081"/>
            <a:ext cx="0" cy="364919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Прямоугольник 4"/>
          <p:cNvSpPr/>
          <p:nvPr/>
        </p:nvSpPr>
        <p:spPr>
          <a:xfrm>
            <a:off x="628595" y="1931964"/>
            <a:ext cx="7923321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/>
              <a:t>О реализации мероприятий в целях реорганизации (ликвидации) муниципальных унитарных предприятий</a:t>
            </a:r>
          </a:p>
          <a:p>
            <a:pPr algn="ctr"/>
            <a:r>
              <a:rPr lang="ru-RU" sz="2800" b="1" dirty="0" smtClean="0"/>
              <a:t> в случае принятия федерального закона</a:t>
            </a:r>
          </a:p>
          <a:p>
            <a:pPr algn="ctr"/>
            <a:r>
              <a:rPr lang="ru-RU" sz="2800" b="1" dirty="0" smtClean="0"/>
              <a:t> «О внесении изменений в отдельные законодательные акты Российской Федерации.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51279" y="5606776"/>
            <a:ext cx="50319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err="1" smtClean="0"/>
              <a:t>Полухина</a:t>
            </a:r>
            <a:r>
              <a:rPr lang="ru-RU" sz="2400" b="1" dirty="0" smtClean="0"/>
              <a:t> Мария Валентиновна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xmlns="" val="4709142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476672"/>
            <a:ext cx="8352928" cy="5616623"/>
          </a:xfrm>
          <a:ln>
            <a:solidFill>
              <a:schemeClr val="accent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Проект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ФЕДЕРАЛЬНОГО ЗАКОНА РОССИЙСКОЙ ФЕДЕРАЦИИ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N 554026-7 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«О ВНЕСЕНИИ ИЗМЕНЕНИЙ В ОТДЕЛЬНЫЕ ЗАКОНОДАТЕЛЬНЫЕ АКТЫ РОССИЙСКОЙ ФЕДЕРАЦИИ             (В ЧАСТИ УСТАНОВЛЕНИЯ ЗАПРЕТА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НА СОЗДАНИЕ И ОСУЩЕСТВЛЕНИЕ ДЕЯТЕЛЬНОСТИ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УНИТАРНЫХ ПРЕДПРИЯТИЙ)»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effectLst>
                  <a:outerShdw blurRad="50800" dist="50800" dir="5400000" algn="ctr" rotWithShape="0">
                    <a:schemeClr val="tx2">
                      <a:lumMod val="40000"/>
                      <a:lumOff val="6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11.12.2018 законопроект принят Государственной Думой в первом чтении. </a:t>
            </a:r>
            <a:br>
              <a:rPr lang="ru-RU" sz="2000" dirty="0" smtClean="0">
                <a:effectLst>
                  <a:outerShdw blurRad="50800" dist="50800" dir="5400000" algn="ctr" rotWithShape="0">
                    <a:schemeClr val="tx2">
                      <a:lumMod val="40000"/>
                      <a:lumOff val="6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effectLst>
                  <a:outerShdw blurRad="50800" dist="50800" dir="5400000" algn="ctr" rotWithShape="0">
                    <a:schemeClr val="tx2">
                      <a:lumMod val="40000"/>
                      <a:lumOff val="6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20.03.2019 Правительством Российской Федерации внесены поправки, касающиеся сроков завершения мероприятий по реорганизации (ликвидации) предприятий (</a:t>
            </a:r>
            <a:r>
              <a:rPr lang="ru-RU" sz="2000" u="sng" dirty="0" smtClean="0">
                <a:effectLst>
                  <a:outerShdw blurRad="50800" dist="50800" dir="5400000" algn="ctr" rotWithShape="0">
                    <a:schemeClr val="tx2">
                      <a:lumMod val="40000"/>
                      <a:lumOff val="6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до 01.01.2023</a:t>
            </a:r>
            <a:r>
              <a:rPr lang="ru-RU" sz="2000" dirty="0" smtClean="0">
                <a:effectLst>
                  <a:outerShdw blurRad="50800" dist="50800" dir="5400000" algn="ctr" rotWithShape="0">
                    <a:schemeClr val="tx2">
                      <a:lumMod val="40000"/>
                      <a:lumOff val="6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).</a:t>
            </a:r>
            <a:br>
              <a:rPr lang="ru-RU" sz="2000" dirty="0" smtClean="0">
                <a:effectLst>
                  <a:outerShdw blurRad="50800" dist="50800" dir="5400000" algn="ctr" rotWithShape="0">
                    <a:schemeClr val="tx2">
                      <a:lumMod val="40000"/>
                      <a:lumOff val="6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effectLst>
                  <a:outerShdw blurRad="50800" dist="50800" dir="5400000" algn="ctr" rotWithShape="0">
                    <a:schemeClr val="tx2">
                      <a:lumMod val="40000"/>
                      <a:lumOff val="6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До настоящего времени законопроект во втором чтении не принят.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 fontScale="85000" lnSpcReduction="1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Унитарные предприятия, созданные до вступления в силу закона и осуществляющие деятельность на товарных рынках, находящихся в условиях конкуренции, за исключением осуществляющих виды деятельности в сферах естественных монополий и других указанных случаев, подлежат ликвидации или реорганизации по решению учредителя в срок до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01.01.2023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Предприятия, в отношении которых учредителем не приняты и (или) не исполнены решения о ликвидации или реорганизации до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01.01.2023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подлежат ликвидации в судебном порядке по иску антимонопольного органа.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476672"/>
          <a:ext cx="8229600" cy="5832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544" y="476672"/>
          <a:ext cx="8229600" cy="5760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175</Words>
  <Application>Microsoft Office PowerPoint</Application>
  <PresentationFormat>Экран (4:3)</PresentationFormat>
  <Paragraphs>17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Проект   ФЕДЕРАЛЬНОГО ЗАКОНА РОССИЙСКОЙ ФЕДЕРАЦИИ  N 554026-7   «О ВНЕСЕНИИ ИЗМЕНЕНИЙ В ОТДЕЛЬНЫЕ ЗАКОНОДАТЕЛЬНЫЕ АКТЫ РОССИЙСКОЙ ФЕДЕРАЦИИ             (В ЧАСТИ УСТАНОВЛЕНИЯ ЗАПРЕТА НА СОЗДАНИЕ И ОСУЩЕСТВЛЕНИЕ ДЕЯТЕЛЬНОСТИ УНИТАРНЫХ ПРЕДПРИЯТИЙ)»   11.12.2018 законопроект принят Государственной Думой в первом чтении.  20.03.2019 Правительством Российской Федерации внесены поправки, касающиеся сроков завершения мероприятий по реорганизации (ликвидации) предприятий (до 01.01.2023). До настоящего времени законопроект во втором чтении не принят.  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N 554026-7     ФЕДЕРАЛЬНЫЙ ЗАКОН РОССИЙСКОЙ ФЕДЕРАЦИИ   «О ВНЕСЕНИИ ИЗМЕНЕНИЙ В ОТДЕЛЬНЫЕ ЗАКОНОДАТЕЛЬНЫЕ АКТЫ РОССИЙСКОЙ ФЕДЕРАЦИИ             (В ЧАСТИ УСТАНОВЛЕНИЯ ЗАПРЕТА НА СОЗДАНИЕ И ОСУЩЕСТВЛЕНИЕ ДЕЯТЕЛЬНОСТИ УНИТАРНЫХ ПРЕДПРИЯТИЙ)»   11.12.2018 законопроект принят Государственной Думой в первом чтении.  20.03.2019 Правительством Российской Федерации внесены поправки, касающиеся сроков завершения мероприятий по реорганизации (ликвидации) предприятий (до 01.01.2023). До настоящего времени законопроект во втором чтении не принят.  </dc:title>
  <dc:creator>Елена А. Еремеева</dc:creator>
  <cp:lastModifiedBy>PisarevaTE</cp:lastModifiedBy>
  <cp:revision>15</cp:revision>
  <dcterms:created xsi:type="dcterms:W3CDTF">2019-06-04T11:59:04Z</dcterms:created>
  <dcterms:modified xsi:type="dcterms:W3CDTF">2019-06-28T06:49:53Z</dcterms:modified>
</cp:coreProperties>
</file>